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01" r:id="rId33"/>
    <p:sldId id="302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1A16BD-11CC-428F-955B-79AAF19B74A1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3F2A26-8F31-4A1E-97AA-CB2CCD7FD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86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55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6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3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6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2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3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92C6AC1-75C9-4AF9-A778-B28E9EF0121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E7B896B-F32D-4064-89DC-18985FFD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Environmental &amp; Natural Resources</a:t>
            </a:r>
            <a:endParaRPr lang="en-US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Reptiles/Amphibians</a:t>
            </a:r>
            <a:endParaRPr lang="en-US" sz="28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44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9" y="2067193"/>
            <a:ext cx="3066580" cy="2247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39" y="2067193"/>
            <a:ext cx="3551551" cy="233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209" y="4690929"/>
            <a:ext cx="2942756" cy="19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Collared Lizard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3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01" y="2015475"/>
            <a:ext cx="3431146" cy="2337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625" y="2015475"/>
            <a:ext cx="3773645" cy="2311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620" y="4520485"/>
            <a:ext cx="3726219" cy="21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Common </a:t>
            </a:r>
            <a:r>
              <a:rPr lang="en-US" sz="6000" dirty="0">
                <a:latin typeface="FrankRuehl" panose="020E0503060101010101" pitchFamily="34" charset="-79"/>
                <a:cs typeface="FrankRuehl" panose="020E0503060101010101" pitchFamily="34" charset="-79"/>
              </a:rPr>
              <a:t>S</a:t>
            </a:r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napping Turtle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64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69" y="1354094"/>
            <a:ext cx="2839188" cy="2784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599" y="566671"/>
            <a:ext cx="4289202" cy="3571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538" y="4250028"/>
            <a:ext cx="4018207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Copperhead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18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11" y="1275008"/>
            <a:ext cx="3122054" cy="2534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532" y="1509814"/>
            <a:ext cx="3768747" cy="2480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422" y="3990607"/>
            <a:ext cx="3425110" cy="25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Coral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73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3719"/>
            <a:ext cx="3115614" cy="2942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93" y="501472"/>
            <a:ext cx="5024907" cy="3523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950" y="4288665"/>
            <a:ext cx="3636944" cy="24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Corn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15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66" y="393811"/>
            <a:ext cx="3185710" cy="2119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69" y="2170223"/>
            <a:ext cx="3515932" cy="268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470" y="3281326"/>
            <a:ext cx="2871989" cy="314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07" y="704313"/>
            <a:ext cx="4281154" cy="3210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661" y="950119"/>
            <a:ext cx="4554069" cy="2965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446" y="4500172"/>
            <a:ext cx="4153794" cy="23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Cottonmouth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67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579548"/>
            <a:ext cx="3966693" cy="3001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242" y="1596980"/>
            <a:ext cx="5071591" cy="3120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03" y="4262907"/>
            <a:ext cx="4224605" cy="24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Crocodile 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43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1" y="515155"/>
            <a:ext cx="4286562" cy="3014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964" y="1027906"/>
            <a:ext cx="4294836" cy="3204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526" y="4232515"/>
            <a:ext cx="4698263" cy="26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Fence Lizard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96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12" y="965915"/>
            <a:ext cx="3866138" cy="2884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466" y="631065"/>
            <a:ext cx="4524939" cy="3011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883" y="4451439"/>
            <a:ext cx="2978417" cy="24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Garter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96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384872"/>
            <a:ext cx="3488431" cy="3205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66" y="465632"/>
            <a:ext cx="4748414" cy="3391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405" y="3957863"/>
            <a:ext cx="3270361" cy="27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Green Anole Lizard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112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Alligator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81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94507"/>
            <a:ext cx="4056845" cy="2924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893" y="552419"/>
            <a:ext cx="4233795" cy="3199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25" y="3880541"/>
            <a:ext cx="3799268" cy="27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Gray Tree Frog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67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28" y="1467365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4" y="821313"/>
            <a:ext cx="269557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299" y="3459892"/>
            <a:ext cx="3864745" cy="28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Rattlesnake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49" y="1184856"/>
            <a:ext cx="4485135" cy="2503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376" y="708338"/>
            <a:ext cx="4607801" cy="3451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105" y="3962620"/>
            <a:ext cx="3684766" cy="27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Red Eared Slider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89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74" y="463639"/>
            <a:ext cx="4065457" cy="3387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99" y="1133341"/>
            <a:ext cx="3990114" cy="2824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116" y="4274604"/>
            <a:ext cx="3580662" cy="2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Ring Neck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75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3" y="515156"/>
            <a:ext cx="4623973" cy="3077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63" y="978794"/>
            <a:ext cx="4646748" cy="3120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052" y="4099238"/>
            <a:ext cx="3975948" cy="26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Rubber Boa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98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19" y="2253803"/>
            <a:ext cx="4006738" cy="2942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1" y="2253803"/>
            <a:ext cx="3886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7" y="927279"/>
            <a:ext cx="4218405" cy="256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28" y="656823"/>
            <a:ext cx="4773952" cy="3136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31" y="3793499"/>
            <a:ext cx="4278603" cy="313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Scarlet King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92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0" y="365126"/>
            <a:ext cx="4615757" cy="3457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631" y="695459"/>
            <a:ext cx="4504639" cy="3374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75" y="4249780"/>
            <a:ext cx="4238357" cy="26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Timber Rattlesnake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54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79" y="1287887"/>
            <a:ext cx="3444479" cy="251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834" y="592009"/>
            <a:ext cx="4267133" cy="305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065" y="3878347"/>
            <a:ext cx="4155832" cy="29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Woodhouse’s</a:t>
            </a:r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Toad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66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Alligator Snapping Turtle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01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99" y="1959936"/>
            <a:ext cx="3745996" cy="2534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051" y="1959936"/>
            <a:ext cx="3084221" cy="2301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495" y="4660944"/>
            <a:ext cx="3580327" cy="20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Black Rat Snake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50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38" y="2121525"/>
            <a:ext cx="3010705" cy="2111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023" y="2121525"/>
            <a:ext cx="2663109" cy="2151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94" y="4404575"/>
            <a:ext cx="3142445" cy="22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Bullfrog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90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95</TotalTime>
  <Words>53</Words>
  <Application>Microsoft Office PowerPoint</Application>
  <PresentationFormat>Widescreen</PresentationFormat>
  <Paragraphs>24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Calibri</vt:lpstr>
      <vt:lpstr>Corbel</vt:lpstr>
      <vt:lpstr>FrankRuehl</vt:lpstr>
      <vt:lpstr>Basis</vt:lpstr>
      <vt:lpstr>Environmental &amp; Natural Resources</vt:lpstr>
      <vt:lpstr>PowerPoint Presentation</vt:lpstr>
      <vt:lpstr>Alligator</vt:lpstr>
      <vt:lpstr>PowerPoint Presentation</vt:lpstr>
      <vt:lpstr>Alligator Snapping Turtle</vt:lpstr>
      <vt:lpstr>PowerPoint Presentation</vt:lpstr>
      <vt:lpstr>Black Rat Snake</vt:lpstr>
      <vt:lpstr>PowerPoint Presentation</vt:lpstr>
      <vt:lpstr>Bullfrog</vt:lpstr>
      <vt:lpstr>PowerPoint Presentation</vt:lpstr>
      <vt:lpstr>Collared Lizard</vt:lpstr>
      <vt:lpstr>PowerPoint Presentation</vt:lpstr>
      <vt:lpstr>Common Snapping Turtle</vt:lpstr>
      <vt:lpstr>PowerPoint Presentation</vt:lpstr>
      <vt:lpstr>Copperhead Snake</vt:lpstr>
      <vt:lpstr>PowerPoint Presentation</vt:lpstr>
      <vt:lpstr>Coral Snake</vt:lpstr>
      <vt:lpstr>PowerPoint Presentation</vt:lpstr>
      <vt:lpstr>Corn Snake</vt:lpstr>
      <vt:lpstr>PowerPoint Presentation</vt:lpstr>
      <vt:lpstr>Cottonmouth</vt:lpstr>
      <vt:lpstr>PowerPoint Presentation</vt:lpstr>
      <vt:lpstr>Crocodile </vt:lpstr>
      <vt:lpstr>PowerPoint Presentation</vt:lpstr>
      <vt:lpstr>Fence Lizard</vt:lpstr>
      <vt:lpstr>PowerPoint Presentation</vt:lpstr>
      <vt:lpstr>Garter Snake</vt:lpstr>
      <vt:lpstr>PowerPoint Presentation</vt:lpstr>
      <vt:lpstr>Green Anole Lizard</vt:lpstr>
      <vt:lpstr>PowerPoint Presentation</vt:lpstr>
      <vt:lpstr>Gray Tree Frog</vt:lpstr>
      <vt:lpstr>PowerPoint Presentation</vt:lpstr>
      <vt:lpstr>Rattlesnake</vt:lpstr>
      <vt:lpstr>PowerPoint Presentation</vt:lpstr>
      <vt:lpstr>Red Eared Slider</vt:lpstr>
      <vt:lpstr>PowerPoint Presentation</vt:lpstr>
      <vt:lpstr>Ring Neck Snake</vt:lpstr>
      <vt:lpstr>PowerPoint Presentation</vt:lpstr>
      <vt:lpstr>Rubber Boa Snake</vt:lpstr>
      <vt:lpstr>PowerPoint Presentation</vt:lpstr>
      <vt:lpstr>Scarlet King Snake</vt:lpstr>
      <vt:lpstr>PowerPoint Presentation</vt:lpstr>
      <vt:lpstr>Timber Rattlesnake</vt:lpstr>
      <vt:lpstr>PowerPoint Presentation</vt:lpstr>
      <vt:lpstr>Woodhouse’s Toad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&amp; Natural Resources</dc:title>
  <dc:creator>jeffrey sartain</dc:creator>
  <cp:lastModifiedBy>Jeremiah Johnson</cp:lastModifiedBy>
  <cp:revision>9</cp:revision>
  <cp:lastPrinted>2017-05-31T17:18:55Z</cp:lastPrinted>
  <dcterms:created xsi:type="dcterms:W3CDTF">2014-05-20T18:09:10Z</dcterms:created>
  <dcterms:modified xsi:type="dcterms:W3CDTF">2017-06-01T23:27:56Z</dcterms:modified>
</cp:coreProperties>
</file>